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66" r:id="rId3"/>
    <p:sldId id="257" r:id="rId4"/>
    <p:sldId id="258" r:id="rId5"/>
    <p:sldId id="268" r:id="rId6"/>
    <p:sldId id="267" r:id="rId7"/>
    <p:sldId id="259" r:id="rId8"/>
    <p:sldId id="260" r:id="rId9"/>
    <p:sldId id="269" r:id="rId10"/>
    <p:sldId id="262" r:id="rId11"/>
    <p:sldId id="271" r:id="rId12"/>
    <p:sldId id="264" r:id="rId13"/>
    <p:sldId id="263" r:id="rId14"/>
    <p:sldId id="265" r:id="rId15"/>
    <p:sldId id="261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963" autoAdjust="0"/>
  </p:normalViewPr>
  <p:slideViewPr>
    <p:cSldViewPr snapToGrid="0">
      <p:cViewPr varScale="1">
        <p:scale>
          <a:sx n="83" d="100"/>
          <a:sy n="83" d="100"/>
        </p:scale>
        <p:origin x="16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C822C-5CE6-48C9-AB23-C58053165C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F5EE-FA39-4248-856A-5911FC646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0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F5EE-FA39-4248-856A-5911FC6464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7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F5EE-FA39-4248-856A-5911FC6464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3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F5EE-FA39-4248-856A-5911FC6464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F5EE-FA39-4248-856A-5911FC6464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F5EE-FA39-4248-856A-5911FC6464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1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6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6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8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6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6C487-3BB3-4580-A78D-79349D6D21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4594B-0D59-4267-9191-64DF6D74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0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03" y="56831"/>
            <a:ext cx="7006281" cy="680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577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24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FALLEN COMRADE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CEREMONY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06" y="1898400"/>
            <a:ext cx="5458070" cy="363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854" y="2116599"/>
            <a:ext cx="4330303" cy="4116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70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PRAYER OF INVOCATION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82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014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Cake cutting Ceremony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50" y="1690688"/>
            <a:ext cx="3870155" cy="25801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50" y="1606373"/>
            <a:ext cx="4123099" cy="2748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3" y="3939306"/>
            <a:ext cx="4110409" cy="27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7" y="208698"/>
            <a:ext cx="5910060" cy="3940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34" y="449630"/>
            <a:ext cx="5804210" cy="386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7" y="3416190"/>
            <a:ext cx="4783871" cy="318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680">
            <a:off x="532795" y="233501"/>
            <a:ext cx="5523483" cy="3682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80">
            <a:off x="6484024" y="144662"/>
            <a:ext cx="5504057" cy="3669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1" y="3137546"/>
            <a:ext cx="5095178" cy="3396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268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393">
            <a:off x="-301330" y="107243"/>
            <a:ext cx="4750334" cy="31668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60" y="0"/>
            <a:ext cx="4415883" cy="2943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530">
            <a:off x="8354953" y="3082456"/>
            <a:ext cx="4849851" cy="3233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979">
            <a:off x="226244" y="3675639"/>
            <a:ext cx="4649754" cy="3099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34">
            <a:off x="7466438" y="9387"/>
            <a:ext cx="4231889" cy="2821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75" y="2953260"/>
            <a:ext cx="4827066" cy="32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03" y="56831"/>
            <a:ext cx="7006281" cy="680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567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8" y="90375"/>
            <a:ext cx="9322675" cy="67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5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56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Academies Military Ball </a:t>
            </a:r>
            <a:b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Committee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479635"/>
            <a:ext cx="6089082" cy="4059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333487" y="5800187"/>
            <a:ext cx="1071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Mayes, Denise Sappington, Leilani and Rico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Emnace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Kalani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Mark, Rob and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Beltran,  Bertha Romero, Linda Burrows,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Magallon,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Duran, Adeline Sin, Darcy Lewis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4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Family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18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EMCEE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5" name="TextBox 4"/>
          <p:cNvSpPr txBox="1"/>
          <p:nvPr/>
        </p:nvSpPr>
        <p:spPr>
          <a:xfrm>
            <a:off x="1825332" y="1388825"/>
            <a:ext cx="908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Rich Herrera is a national sports talk show host on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CBS Sports Radio  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5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42" y="2793875"/>
            <a:ext cx="5767764" cy="3845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+mn-lt"/>
              </a:rPr>
              <a:t>Guest Speaker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9" y="175244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8133979" y="2350913"/>
            <a:ext cx="25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LTG Eric J. Wesley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Grand March of cadets and midshipmen by Academy/Class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10" y="1313798"/>
            <a:ext cx="652700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81" y="2051757"/>
            <a:ext cx="5703849" cy="38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70" y="-111512"/>
            <a:ext cx="6590371" cy="43935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01" y="3093224"/>
            <a:ext cx="7202759" cy="48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TOASTS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5" name="TextBox 4"/>
          <p:cNvSpPr txBox="1"/>
          <p:nvPr/>
        </p:nvSpPr>
        <p:spPr>
          <a:xfrm>
            <a:off x="5081979" y="1211154"/>
            <a:ext cx="2640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oastmasters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5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89</Words>
  <Application>Microsoft Office PowerPoint</Application>
  <PresentationFormat>Widescreen</PresentationFormat>
  <Paragraphs>18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All Academies Military Ball  Planning Committee</vt:lpstr>
      <vt:lpstr>Family</vt:lpstr>
      <vt:lpstr>EMCEE</vt:lpstr>
      <vt:lpstr>Guest Speaker</vt:lpstr>
      <vt:lpstr>Grand March of cadets and midshipmen by Academy/Class</vt:lpstr>
      <vt:lpstr>PowerPoint Presentation</vt:lpstr>
      <vt:lpstr>TOASTS</vt:lpstr>
      <vt:lpstr>FALLEN COMRADE CEREMONY</vt:lpstr>
      <vt:lpstr>PRAYER OF INVOCATION</vt:lpstr>
      <vt:lpstr>Cake cutting Ceremony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Bulmaro Magallon</dc:creator>
  <cp:lastModifiedBy>Bulmaro Magallon</cp:lastModifiedBy>
  <cp:revision>12</cp:revision>
  <dcterms:created xsi:type="dcterms:W3CDTF">2023-02-03T21:29:16Z</dcterms:created>
  <dcterms:modified xsi:type="dcterms:W3CDTF">2023-02-07T21:46:25Z</dcterms:modified>
</cp:coreProperties>
</file>